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>
      <p:cViewPr varScale="1">
        <p:scale>
          <a:sx n="68" d="100"/>
          <a:sy n="68" d="100"/>
        </p:scale>
        <p:origin x="11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96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5" y="163147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36" y="114736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Calculate div </a:t>
            </a:r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556792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charge,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882" y="3887261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45522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3053422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29" y="3011106"/>
            <a:ext cx="2263552" cy="52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16698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85184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073" y="3378379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558924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4725144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847" y="6292682"/>
            <a:ext cx="1245980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9" y="6123431"/>
            <a:ext cx="1224136" cy="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84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85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18045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8386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48112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120899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257" y="5881901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36" y="2181378"/>
            <a:ext cx="5368150" cy="704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41109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672" y="5949280"/>
            <a:ext cx="6839672" cy="73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5022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68144" y="4906783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7496" y="6037381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307967"/>
              </p:ext>
            </p:extLst>
          </p:nvPr>
        </p:nvGraphicFramePr>
        <p:xfrm>
          <a:off x="4002206" y="6070418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206" y="6070418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274127"/>
              </p:ext>
            </p:extLst>
          </p:nvPr>
        </p:nvGraphicFramePr>
        <p:xfrm>
          <a:off x="5869506" y="5949280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506" y="5949280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1043608" y="5368923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4744819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63688" y="5368923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09306" y="509844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Volume current density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53" y="4787408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84" y="316554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384" y="4278868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27" y="3651648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819" y="4755351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216729" y="462915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10736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7492" y="34290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11978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3501008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15691</TotalTime>
  <Words>691</Words>
  <Application>Microsoft Office PowerPoint</Application>
  <PresentationFormat>全屏显示(4:3)</PresentationFormat>
  <Paragraphs>158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华文仿宋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234</cp:revision>
  <cp:lastPrinted>2009-09-17T21:51:49Z</cp:lastPrinted>
  <dcterms:created xsi:type="dcterms:W3CDTF">2010-03-25T20:22:05Z</dcterms:created>
  <dcterms:modified xsi:type="dcterms:W3CDTF">2021-03-15T15:04:47Z</dcterms:modified>
</cp:coreProperties>
</file>